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5" r:id="rId9"/>
    <p:sldId id="263" r:id="rId10"/>
    <p:sldId id="268" r:id="rId11"/>
    <p:sldId id="269" r:id="rId12"/>
    <p:sldId id="272" r:id="rId13"/>
    <p:sldId id="270" r:id="rId14"/>
    <p:sldId id="271" r:id="rId15"/>
    <p:sldId id="264" r:id="rId16"/>
    <p:sldId id="273" r:id="rId17"/>
    <p:sldId id="265" r:id="rId18"/>
    <p:sldId id="274" r:id="rId19"/>
    <p:sldId id="266" r:id="rId20"/>
    <p:sldId id="26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660"/>
  </p:normalViewPr>
  <p:slideViewPr>
    <p:cSldViewPr>
      <p:cViewPr varScale="1">
        <p:scale>
          <a:sx n="43" d="100"/>
          <a:sy n="4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FCFD7E-46DA-4875-868D-2666C42815EA}" type="datetimeFigureOut">
              <a:rPr lang="pl-PL" smtClean="0"/>
              <a:pPr/>
              <a:t>2013-03-29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48FDDE2-61AF-4F9B-8154-71258B8495B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5400" dirty="0" smtClean="0"/>
              <a:t>OZE WOKÓŁ NAS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pl-PL" sz="2800" dirty="0" smtClean="0"/>
              <a:t>Autorzy:</a:t>
            </a:r>
          </a:p>
          <a:p>
            <a:pPr algn="l"/>
            <a:r>
              <a:rPr lang="pl-PL" sz="2800" dirty="0" smtClean="0">
                <a:solidFill>
                  <a:srgbClr val="FFFFCC"/>
                </a:solidFill>
              </a:rPr>
              <a:t>Maciej Jarosz ,Adam Pankowski, Ilona Kaczmarek, Wiktor </a:t>
            </a:r>
            <a:r>
              <a:rPr lang="pl-PL" sz="2800" dirty="0" err="1" smtClean="0">
                <a:solidFill>
                  <a:srgbClr val="FFFFCC"/>
                </a:solidFill>
              </a:rPr>
              <a:t>Torzyński</a:t>
            </a:r>
            <a:r>
              <a:rPr lang="pl-PL" sz="2800" dirty="0" smtClean="0">
                <a:solidFill>
                  <a:srgbClr val="FFFFCC"/>
                </a:solidFill>
              </a:rPr>
              <a:t> , Radosław Kluczka, Grzegorz Czekała</a:t>
            </a:r>
            <a:endParaRPr lang="pl-PL" sz="2800" dirty="0"/>
          </a:p>
        </p:txBody>
      </p:sp>
      <p:pic>
        <p:nvPicPr>
          <p:cNvPr id="4" name="Obraz 3" descr="wiatraki_biala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2683117" cy="1785950"/>
          </a:xfrm>
          <a:prstGeom prst="rect">
            <a:avLst/>
          </a:prstGeom>
        </p:spPr>
      </p:pic>
      <p:pic>
        <p:nvPicPr>
          <p:cNvPr id="5" name="Obraz 4" descr="zdjeciea-340x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32"/>
            <a:ext cx="2645328" cy="1571636"/>
          </a:xfrm>
          <a:prstGeom prst="rect">
            <a:avLst/>
          </a:prstGeom>
        </p:spPr>
      </p:pic>
      <p:pic>
        <p:nvPicPr>
          <p:cNvPr id="6" name="Obraz 5" descr="pianów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4554"/>
            <a:ext cx="2667017" cy="20002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348272" cy="538146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28926" y="1214422"/>
            <a:ext cx="6000792" cy="5000660"/>
          </a:xfrm>
        </p:spPr>
        <p:txBody>
          <a:bodyPr/>
          <a:lstStyle/>
          <a:p>
            <a:pPr algn="l"/>
            <a:r>
              <a:rPr lang="pl-PL" dirty="0" smtClean="0"/>
              <a:t>Pianówka – miejscowość ta położona jest 5 km od Czarnkowa. Z łatwością można się tam dostać wałem przeciwpowodziowym na Noteci. Można również dojechać drogą kołową.</a:t>
            </a:r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Elektrownia wodna działająca przy stopniu spiętrzającym Pianówka była pierwszą w okolicy. Z przyczyn biurokratycznych nie </a:t>
            </a:r>
            <a:r>
              <a:rPr lang="pl-PL" smtClean="0"/>
              <a:t>przyniosła jednak </a:t>
            </a:r>
            <a:r>
              <a:rPr lang="pl-PL" dirty="0" smtClean="0"/>
              <a:t>spodziewanych efektów.</a:t>
            </a:r>
          </a:p>
          <a:p>
            <a:pPr algn="l"/>
            <a:endParaRPr lang="pl-PL" dirty="0"/>
          </a:p>
        </p:txBody>
      </p:sp>
      <p:pic>
        <p:nvPicPr>
          <p:cNvPr id="5" name="Obraz 4" descr="pianów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4291"/>
            <a:ext cx="2667017" cy="20002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348272" cy="538146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28926" y="1214422"/>
            <a:ext cx="5540294" cy="1071570"/>
          </a:xfrm>
        </p:spPr>
        <p:txBody>
          <a:bodyPr/>
          <a:lstStyle/>
          <a:p>
            <a:pPr algn="l"/>
            <a:r>
              <a:rPr lang="pl-PL" dirty="0" smtClean="0"/>
              <a:t>Stopień spiętrzający PIANÓWKA</a:t>
            </a:r>
            <a:endParaRPr lang="pl-PL" dirty="0"/>
          </a:p>
        </p:txBody>
      </p:sp>
      <p:pic>
        <p:nvPicPr>
          <p:cNvPr id="5" name="Obraz 4" descr="pianów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4291"/>
            <a:ext cx="2667017" cy="2000263"/>
          </a:xfrm>
          <a:prstGeom prst="rect">
            <a:avLst/>
          </a:prstGeom>
        </p:spPr>
      </p:pic>
      <p:pic>
        <p:nvPicPr>
          <p:cNvPr id="6" name="Obraz 5" descr="ros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85926"/>
            <a:ext cx="7072362" cy="473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348272" cy="538146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28926" y="1214422"/>
            <a:ext cx="6215074" cy="4286280"/>
          </a:xfrm>
        </p:spPr>
        <p:txBody>
          <a:bodyPr/>
          <a:lstStyle/>
          <a:p>
            <a:pPr algn="l"/>
            <a:r>
              <a:rPr lang="pl-PL" dirty="0" smtClean="0"/>
              <a:t>ROSKO – miejscowość </a:t>
            </a:r>
            <a:r>
              <a:rPr lang="pl-PL" smtClean="0"/>
              <a:t>położona </a:t>
            </a:r>
            <a:r>
              <a:rPr lang="pl-PL" dirty="0" smtClean="0"/>
              <a:t>1</a:t>
            </a:r>
            <a:r>
              <a:rPr lang="pl-PL" smtClean="0"/>
              <a:t>5 </a:t>
            </a:r>
            <a:r>
              <a:rPr lang="pl-PL" dirty="0" smtClean="0"/>
              <a:t>km od Czarnkowa przy trasie do Wielenia. Dojazd samochodem zajmie około 20 min.</a:t>
            </a:r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Miłośnicy przyrody mogą zobaczyć wiele bocianich gniazd znajdujących się w tych okolicach.</a:t>
            </a:r>
            <a:endParaRPr lang="pl-PL" dirty="0"/>
          </a:p>
        </p:txBody>
      </p:sp>
      <p:pic>
        <p:nvPicPr>
          <p:cNvPr id="5" name="Obraz 4" descr="pianów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4291"/>
            <a:ext cx="2667017" cy="200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348272" cy="538146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pic>
        <p:nvPicPr>
          <p:cNvPr id="5" name="Obraz 4" descr="pianów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4291"/>
            <a:ext cx="2667017" cy="2000263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28926" y="2071678"/>
            <a:ext cx="57864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Elektrownia wodna o mocy 360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kW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powstanie w 2013 roku na progu wodnym Rosko na Noteci. Inwestycja o wartości ok 10 mln złotych otrzyma wsparcie z budżetu UE.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Elektrownia będzie wyposażona w turbinę ślimakową, zwaną także turbiną Archimedesa, którą można stosować na mniejszych rzekach o mniejszych spadach.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348272" cy="538146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28926" y="1214422"/>
            <a:ext cx="5540294" cy="1071570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/>
              <a:t>Turbina ślimakowa</a:t>
            </a:r>
            <a:endParaRPr lang="pl-PL" sz="2800" dirty="0"/>
          </a:p>
        </p:txBody>
      </p:sp>
      <p:pic>
        <p:nvPicPr>
          <p:cNvPr id="5" name="Obraz 4" descr="pianów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4291"/>
            <a:ext cx="2667017" cy="2000263"/>
          </a:xfrm>
          <a:prstGeom prst="rect">
            <a:avLst/>
          </a:prstGeom>
        </p:spPr>
      </p:pic>
      <p:pic>
        <p:nvPicPr>
          <p:cNvPr id="7" name="Obraz 6" descr="rosko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285992"/>
            <a:ext cx="7016232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419710" cy="681022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86050" y="1214422"/>
            <a:ext cx="5683170" cy="785818"/>
          </a:xfrm>
        </p:spPr>
        <p:txBody>
          <a:bodyPr/>
          <a:lstStyle/>
          <a:p>
            <a:pPr algn="l"/>
            <a:r>
              <a:rPr lang="pl-PL" dirty="0" smtClean="0"/>
              <a:t>Stopień spiętrzający ROSKO</a:t>
            </a:r>
            <a:endParaRPr lang="pl-PL" dirty="0"/>
          </a:p>
        </p:txBody>
      </p:sp>
      <p:pic>
        <p:nvPicPr>
          <p:cNvPr id="6" name="Obraz 5" descr="pianów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66986" cy="2000240"/>
          </a:xfrm>
          <a:prstGeom prst="rect">
            <a:avLst/>
          </a:prstGeom>
        </p:spPr>
      </p:pic>
      <p:pic>
        <p:nvPicPr>
          <p:cNvPr id="7" name="Obraz 6" descr="pianów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3" y="1857364"/>
            <a:ext cx="6667513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062520" cy="752460"/>
          </a:xfrm>
        </p:spPr>
        <p:txBody>
          <a:bodyPr/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14612" y="1857364"/>
            <a:ext cx="6429388" cy="4500594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Na terenie miasta planowane jest wykorzystanie wód geotermalnych </a:t>
            </a:r>
          </a:p>
          <a:p>
            <a:r>
              <a:rPr lang="pl-PL" dirty="0" smtClean="0"/>
              <a:t>GEOTERMIA-CZARNKÓW Spółka z o.o. powstała w grudniu 1994 roku po odkryciu pod Czarnkowem wód geotermalnych. Większościowym udziałowcem spółki została Gmina Miasta Czarnków.</a:t>
            </a:r>
            <a:endParaRPr lang="pl-PL" dirty="0"/>
          </a:p>
        </p:txBody>
      </p:sp>
      <p:pic>
        <p:nvPicPr>
          <p:cNvPr id="4" name="Obraz 3" descr="zdjeciea-340x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89617" cy="2071678"/>
          </a:xfrm>
          <a:prstGeom prst="rect">
            <a:avLst/>
          </a:prstGeom>
        </p:spPr>
      </p:pic>
      <p:pic>
        <p:nvPicPr>
          <p:cNvPr id="5" name="Obraz 4" descr="IMG_1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64395"/>
            <a:ext cx="3857620" cy="27936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848338" cy="1109650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86050" y="1785926"/>
            <a:ext cx="6143668" cy="3643338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Firma zajmuje się przygotowaniem finansowania inwestycji, związanej z wykorzystaniem wód geotermalnych do ogrzewania miasta oraz prowadzi działalność związaną z produkcją, dystrybucją i obrotem ciepła na terenie Czarnkowa</a:t>
            </a:r>
            <a:endParaRPr lang="pl-PL" dirty="0"/>
          </a:p>
        </p:txBody>
      </p:sp>
      <p:pic>
        <p:nvPicPr>
          <p:cNvPr id="5" name="Obraz 4" descr="zdjeciea-340x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89617" cy="2071678"/>
          </a:xfrm>
          <a:prstGeom prst="rect">
            <a:avLst/>
          </a:prstGeom>
        </p:spPr>
      </p:pic>
      <p:pic>
        <p:nvPicPr>
          <p:cNvPr id="6" name="Obraz 5" descr="IMG_1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6190"/>
            <a:ext cx="4786314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2991082" cy="895336"/>
          </a:xfrm>
        </p:spPr>
        <p:txBody>
          <a:bodyPr/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6724680" cy="3681434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ENERGIA GEOTERMALNA</a:t>
            </a:r>
          </a:p>
          <a:p>
            <a:endParaRPr lang="pl-PL" dirty="0" smtClean="0"/>
          </a:p>
          <a:p>
            <a:r>
              <a:rPr lang="pl-PL" dirty="0" smtClean="0"/>
              <a:t>Schemat technologiczny</a:t>
            </a:r>
            <a:endParaRPr lang="pl-PL" dirty="0"/>
          </a:p>
        </p:txBody>
      </p:sp>
      <p:pic>
        <p:nvPicPr>
          <p:cNvPr id="4" name="Obraz 3" descr="geotermia_schem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714620"/>
            <a:ext cx="7035465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419710" cy="752460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43174" y="1357298"/>
            <a:ext cx="5826046" cy="3283814"/>
          </a:xfrm>
        </p:spPr>
        <p:txBody>
          <a:bodyPr>
            <a:normAutofit/>
          </a:bodyPr>
          <a:lstStyle/>
          <a:p>
            <a:r>
              <a:rPr lang="pl-PL" dirty="0" smtClean="0"/>
              <a:t>Woda geotermalna posiada szeroki wachlarz zastosowań, w szczególności nadaje się do: uzyskiwania energii użytkowej do centralnego ogrzewania, potrzeb rolnictwa i hodowli roślin, hodowli ryb, podgrzewania gruntów, kąpieli leczniczych przy wielu schorzeniach, m.in. ortopedycznych, układu nerwowego i krążenia, nerwicach, nerwobólach, dyskopatiach oraz przyzębia.</a:t>
            </a:r>
          </a:p>
          <a:p>
            <a:endParaRPr lang="pl-PL" dirty="0"/>
          </a:p>
        </p:txBody>
      </p:sp>
      <p:pic>
        <p:nvPicPr>
          <p:cNvPr id="6" name="Obraz 5" descr="87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29132"/>
            <a:ext cx="3500462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0"/>
            <a:ext cx="7143800" cy="1329890"/>
          </a:xfrm>
        </p:spPr>
        <p:txBody>
          <a:bodyPr/>
          <a:lstStyle/>
          <a:p>
            <a:r>
              <a:rPr lang="pl-PL" dirty="0" smtClean="0"/>
              <a:t>Mapa Okolic Czarnkowa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mapa gminy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786710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848338" cy="752460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Dziękujemy za uwagę</a:t>
            </a:r>
            <a:endParaRPr lang="pl-PL" sz="3600" dirty="0"/>
          </a:p>
        </p:txBody>
      </p:sp>
      <p:pic>
        <p:nvPicPr>
          <p:cNvPr id="4" name="Obraz 3" descr="wiatraki_biala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268311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134090" cy="609584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00364" y="1357298"/>
            <a:ext cx="5643602" cy="5000660"/>
          </a:xfrm>
        </p:spPr>
        <p:txBody>
          <a:bodyPr/>
          <a:lstStyle/>
          <a:p>
            <a:pPr algn="l"/>
            <a:r>
              <a:rPr lang="pl-PL" dirty="0" smtClean="0"/>
              <a:t>BIAŁA – wieś w gminie Trzcianka przy trasie do Piły.</a:t>
            </a:r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Odległa od Czarnkowa o około 20 </a:t>
            </a:r>
            <a:r>
              <a:rPr lang="pl-PL" dirty="0" err="1" smtClean="0"/>
              <a:t>km</a:t>
            </a:r>
            <a:r>
              <a:rPr lang="pl-PL" dirty="0" smtClean="0"/>
              <a:t>.</a:t>
            </a:r>
          </a:p>
          <a:p>
            <a:pPr algn="l"/>
            <a:r>
              <a:rPr lang="pl-PL" dirty="0" smtClean="0"/>
              <a:t>Można tam dojechać samochodem w około 15 minut lub wybrać się na wycieczkę rowerową trwającą około godziny. </a:t>
            </a:r>
            <a:endParaRPr lang="pl-PL" dirty="0"/>
          </a:p>
        </p:txBody>
      </p:sp>
      <p:pic>
        <p:nvPicPr>
          <p:cNvPr id="4" name="Obraz 3" descr="wiatraki_biala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2683117" cy="1785950"/>
          </a:xfrm>
          <a:prstGeom prst="rect">
            <a:avLst/>
          </a:prstGeom>
        </p:spPr>
      </p:pic>
      <p:pic>
        <p:nvPicPr>
          <p:cNvPr id="6" name="Obraz 5" descr="DSC01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2714612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491148" cy="538146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14678" y="1928802"/>
            <a:ext cx="5114778" cy="3103846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Już jakiś czas temu w okolicach wsi Biała, w naturalny krajobraz wkomponowane zostały dwa nowoczesne elementy. Od października 2011 roku trwała tam bowiem budowa małej farmy wiatrowej o łącznej mocy 4,1 MW. Zgodnie z wcześniej przyjętym planem, 2 turbiny wiatrowe miały zacząć pracę w marcu br. Niestety termin realizacji inwestycji znacznie się przedłużył.</a:t>
            </a:r>
            <a:endParaRPr lang="pl-PL" dirty="0"/>
          </a:p>
        </p:txBody>
      </p:sp>
      <p:pic>
        <p:nvPicPr>
          <p:cNvPr id="4" name="Obraz 3" descr="wiatraki_biala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83117" cy="1785950"/>
          </a:xfrm>
          <a:prstGeom prst="rect">
            <a:avLst/>
          </a:prstGeom>
        </p:spPr>
      </p:pic>
      <p:pic>
        <p:nvPicPr>
          <p:cNvPr id="5" name="Obraz 4" descr="DSC01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489"/>
            <a:ext cx="2787656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991214" cy="681022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00364" y="1428736"/>
            <a:ext cx="5540294" cy="4786322"/>
          </a:xfrm>
        </p:spPr>
        <p:txBody>
          <a:bodyPr/>
          <a:lstStyle/>
          <a:p>
            <a:pPr algn="l"/>
            <a:r>
              <a:rPr lang="pl-PL" dirty="0" smtClean="0"/>
              <a:t>Wiele czasu zajęły nie tylko badania środowiskowe, ale również sama przebudowa sieci energetycznych. Równie problematyczne i czasochłonne okazało się przewiezienie poszczególnych części wiatraków na miejsce budowy. Niezwykle skomplikowany był też sam montaż ogromnych elementów, który wymagał dużego zaangażowania i doświadczenia odpowiedzialnych za realizację inwestycji osób.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wiatraki_biala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2683117" cy="1785950"/>
          </a:xfrm>
          <a:prstGeom prst="rect">
            <a:avLst/>
          </a:prstGeom>
        </p:spPr>
      </p:pic>
      <p:pic>
        <p:nvPicPr>
          <p:cNvPr id="6" name="Obraz 5" descr="DSC01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071942"/>
            <a:ext cx="3000363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419710" cy="681022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71802" y="1142984"/>
            <a:ext cx="5114778" cy="3286148"/>
          </a:xfrm>
        </p:spPr>
        <p:txBody>
          <a:bodyPr/>
          <a:lstStyle/>
          <a:p>
            <a:pPr algn="l"/>
            <a:r>
              <a:rPr lang="pl-PL" dirty="0" smtClean="0"/>
              <a:t>Milionowa inwestycja z pewnością przyniesie lokalnej społeczności wymierne korzyści. Nie tylko przyczyni się do poprawy lokalnej infrastruktury energetycznej i drogowej, ale również umocnieni wizerunku naszej gminy jako inicjatora nowoczesnych i ekologicznych technologii.</a:t>
            </a:r>
          </a:p>
          <a:p>
            <a:pPr algn="l"/>
            <a:endParaRPr lang="pl-PL" dirty="0"/>
          </a:p>
        </p:txBody>
      </p:sp>
      <p:pic>
        <p:nvPicPr>
          <p:cNvPr id="4" name="Obraz 3" descr="wiatraki_biala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2683117" cy="1785950"/>
          </a:xfrm>
          <a:prstGeom prst="rect">
            <a:avLst/>
          </a:prstGeom>
        </p:spPr>
      </p:pic>
      <p:pic>
        <p:nvPicPr>
          <p:cNvPr id="5" name="Obraz 4" descr="DSC01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5505"/>
            <a:ext cx="4143372" cy="3002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205528" cy="681022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7554" y="1214422"/>
            <a:ext cx="5114778" cy="1101248"/>
          </a:xfrm>
        </p:spPr>
        <p:txBody>
          <a:bodyPr/>
          <a:lstStyle/>
          <a:p>
            <a:pPr algn="l"/>
            <a:r>
              <a:rPr lang="pl-PL" dirty="0" smtClean="0"/>
              <a:t>Jeden z dwóch wiatraków uruchomionych w Białej</a:t>
            </a:r>
            <a:endParaRPr lang="pl-PL" dirty="0"/>
          </a:p>
        </p:txBody>
      </p:sp>
      <p:pic>
        <p:nvPicPr>
          <p:cNvPr id="4" name="Obraz 3" descr="wiatraki_biala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2683117" cy="1785950"/>
          </a:xfrm>
          <a:prstGeom prst="rect">
            <a:avLst/>
          </a:prstGeom>
        </p:spPr>
      </p:pic>
      <p:pic>
        <p:nvPicPr>
          <p:cNvPr id="5" name="Obraz 4" descr="biała wia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143116"/>
            <a:ext cx="6786610" cy="45279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205528" cy="681022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7554" y="1214422"/>
            <a:ext cx="5114778" cy="1101248"/>
          </a:xfrm>
        </p:spPr>
        <p:txBody>
          <a:bodyPr/>
          <a:lstStyle/>
          <a:p>
            <a:pPr algn="l"/>
            <a:r>
              <a:rPr lang="pl-PL" dirty="0" smtClean="0"/>
              <a:t>Jeden z dwóch wiatraków uruchomionych w Białej</a:t>
            </a:r>
            <a:endParaRPr lang="pl-PL" dirty="0"/>
          </a:p>
        </p:txBody>
      </p:sp>
      <p:pic>
        <p:nvPicPr>
          <p:cNvPr id="4" name="Obraz 3" descr="wiatraki_biala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2683117" cy="1785950"/>
          </a:xfrm>
          <a:prstGeom prst="rect">
            <a:avLst/>
          </a:prstGeom>
        </p:spPr>
      </p:pic>
      <p:pic>
        <p:nvPicPr>
          <p:cNvPr id="6" name="Obraz 5" descr="DSC01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857364"/>
            <a:ext cx="3001970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348272" cy="538146"/>
          </a:xfrm>
        </p:spPr>
        <p:txBody>
          <a:bodyPr/>
          <a:lstStyle/>
          <a:p>
            <a:r>
              <a:rPr lang="pl-PL" dirty="0" smtClean="0"/>
              <a:t>SZLAK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28926" y="1214422"/>
            <a:ext cx="5540294" cy="5000660"/>
          </a:xfrm>
        </p:spPr>
        <p:txBody>
          <a:bodyPr/>
          <a:lstStyle/>
          <a:p>
            <a:pPr algn="l"/>
            <a:r>
              <a:rPr lang="pl-PL" dirty="0" smtClean="0"/>
              <a:t>Przez nasz region przepływa rzeka Noteć.</a:t>
            </a:r>
          </a:p>
          <a:p>
            <a:pPr algn="l"/>
            <a:r>
              <a:rPr lang="pl-PL" dirty="0" smtClean="0"/>
              <a:t>W różnych miejscach podejmowane są próby budowy elektrowni wodnych.</a:t>
            </a:r>
          </a:p>
          <a:p>
            <a:pPr algn="l"/>
            <a:r>
              <a:rPr lang="pl-PL" dirty="0" smtClean="0"/>
              <a:t>Jednak inwestorzy nie zawsze osiągają zamierzone cele.</a:t>
            </a:r>
          </a:p>
          <a:p>
            <a:pPr algn="l"/>
            <a:r>
              <a:rPr lang="pl-PL" dirty="0" smtClean="0"/>
              <a:t>Lokalizacje elektrowni wodnych na rzece Noteć:</a:t>
            </a:r>
          </a:p>
          <a:p>
            <a:pPr algn="l"/>
            <a:r>
              <a:rPr lang="pl-PL" dirty="0" smtClean="0"/>
              <a:t>PIANÓWKA</a:t>
            </a:r>
          </a:p>
          <a:p>
            <a:pPr algn="l"/>
            <a:r>
              <a:rPr lang="pl-PL" dirty="0" smtClean="0"/>
              <a:t>LIPICA</a:t>
            </a:r>
          </a:p>
          <a:p>
            <a:pPr algn="l"/>
            <a:r>
              <a:rPr lang="pl-PL" dirty="0" smtClean="0"/>
              <a:t>ROSKO</a:t>
            </a:r>
            <a:endParaRPr lang="pl-PL" dirty="0"/>
          </a:p>
        </p:txBody>
      </p:sp>
      <p:pic>
        <p:nvPicPr>
          <p:cNvPr id="5" name="Obraz 4" descr="pianów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4291"/>
            <a:ext cx="2667017" cy="20002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501</Words>
  <Application>Microsoft Office PowerPoint</Application>
  <PresentationFormat>Pokaz na ekranie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Bogaty</vt:lpstr>
      <vt:lpstr>OZE WOKÓŁ NAS</vt:lpstr>
      <vt:lpstr>Mapa Okolic Czarnkowa</vt:lpstr>
      <vt:lpstr>SZLAK OZE</vt:lpstr>
      <vt:lpstr>SZLAK OZE</vt:lpstr>
      <vt:lpstr>SZLAK OZE</vt:lpstr>
      <vt:lpstr>SZLAK OZE</vt:lpstr>
      <vt:lpstr>SZLAK OZE</vt:lpstr>
      <vt:lpstr>SZLAK OZE</vt:lpstr>
      <vt:lpstr>SZLAK OZE</vt:lpstr>
      <vt:lpstr>SZLAK OZE</vt:lpstr>
      <vt:lpstr>SZLAK OZE</vt:lpstr>
      <vt:lpstr>SZLAK OZE</vt:lpstr>
      <vt:lpstr>SZLAK OZE</vt:lpstr>
      <vt:lpstr>SZLAK OZE</vt:lpstr>
      <vt:lpstr>SZLAK OZE</vt:lpstr>
      <vt:lpstr> SZLAK OZE</vt:lpstr>
      <vt:lpstr>SZLAK OZE</vt:lpstr>
      <vt:lpstr> SZLAK OZE</vt:lpstr>
      <vt:lpstr>SZLAK OZE</vt:lpstr>
      <vt:lpstr>SZLAK OZE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SZLAK OZE</dc:title>
  <dc:creator>DOMOWY</dc:creator>
  <cp:lastModifiedBy>DOMOWY</cp:lastModifiedBy>
  <cp:revision>19</cp:revision>
  <dcterms:created xsi:type="dcterms:W3CDTF">2013-03-18T12:28:14Z</dcterms:created>
  <dcterms:modified xsi:type="dcterms:W3CDTF">2013-03-29T08:56:22Z</dcterms:modified>
</cp:coreProperties>
</file>